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4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5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6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dMasterIdLst>
    <p:sldMasterId id="2147483648" r:id="rId5"/>
    <p:sldMasterId id="2147483660" r:id="rId6"/>
    <p:sldMasterId id="2147483672" r:id="rId7"/>
    <p:sldMasterId id="2147483684" r:id="rId8"/>
    <p:sldMasterId id="2147483696" r:id="rId9"/>
    <p:sldMasterId id="2147483708" r:id="rId10"/>
  </p:sldMasterIdLst>
  <p:sldIdLst>
    <p:sldId id="256" r:id="rId11"/>
    <p:sldId id="284" r:id="rId12"/>
    <p:sldId id="290" r:id="rId13"/>
    <p:sldId id="283" r:id="rId14"/>
    <p:sldId id="282" r:id="rId15"/>
    <p:sldId id="287" r:id="rId16"/>
    <p:sldId id="286" r:id="rId17"/>
    <p:sldId id="288" r:id="rId18"/>
    <p:sldId id="289" r:id="rId19"/>
    <p:sldId id="285" r:id="rId20"/>
    <p:sldId id="281" r:id="rId21"/>
    <p:sldId id="279" r:id="rId22"/>
    <p:sldId id="293" r:id="rId23"/>
    <p:sldId id="291" r:id="rId24"/>
    <p:sldId id="292" r:id="rId25"/>
    <p:sldId id="280" r:id="rId26"/>
    <p:sldId id="295" r:id="rId27"/>
    <p:sldId id="297" r:id="rId28"/>
    <p:sldId id="296" r:id="rId29"/>
    <p:sldId id="294" r:id="rId30"/>
    <p:sldId id="299" r:id="rId31"/>
    <p:sldId id="300" r:id="rId32"/>
    <p:sldId id="278" r:id="rId33"/>
    <p:sldId id="277" r:id="rId34"/>
    <p:sldId id="301" r:id="rId35"/>
    <p:sldId id="276" r:id="rId36"/>
    <p:sldId id="302" r:id="rId37"/>
    <p:sldId id="275" r:id="rId38"/>
    <p:sldId id="274" r:id="rId39"/>
    <p:sldId id="273" r:id="rId40"/>
    <p:sldId id="272" r:id="rId41"/>
    <p:sldId id="271" r:id="rId42"/>
    <p:sldId id="270" r:id="rId43"/>
    <p:sldId id="269" r:id="rId44"/>
    <p:sldId id="268" r:id="rId45"/>
    <p:sldId id="267" r:id="rId46"/>
    <p:sldId id="266" r:id="rId47"/>
    <p:sldId id="265" r:id="rId48"/>
    <p:sldId id="264" r:id="rId49"/>
    <p:sldId id="263" r:id="rId50"/>
    <p:sldId id="262" r:id="rId51"/>
    <p:sldId id="261" r:id="rId52"/>
    <p:sldId id="260" r:id="rId53"/>
    <p:sldId id="259" r:id="rId54"/>
    <p:sldId id="258" r:id="rId55"/>
    <p:sldId id="257" r:id="rId56"/>
  </p:sldIdLst>
  <p:sldSz cx="9144000" cy="6858000"/>
  <p:notesSz cx="6858000" cy="9144000"/>
  <p:defaultTextStyle>
    <a:lvl1pPr marL="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1pPr>
    <a:lvl2pPr marL="4572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2pPr>
    <a:lvl3pPr marL="9144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3pPr>
    <a:lvl4pPr marL="13716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4pPr>
    <a:lvl5pPr marL="18288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5pPr>
    <a:lvl6pPr marL="22860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6pPr>
    <a:lvl7pPr marL="27432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7pPr>
    <a:lvl8pPr marL="32004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8pPr>
    <a:lvl9pPr marL="36576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9pPr>
  </p:defaultTextStyle>
</p:presentation>
</file>

<file path=ppt/presProps.xml><?xml version="1.0" encoding="utf-8"?>
<p:presentation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dt="1582451793" val="971" revOS="4"/>
      <pr:smFileRevision xmlns:pr="smNativeData" dt="1582451793" val="101"/>
      <pr:guideOptions xmlns:pr="smNativeData" dt="1582451793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77" d="100"/>
          <a:sy n="77" d="100"/>
        </p:scale>
        <p:origin x="1656" y="211"/>
      </p:cViewPr>
      <p:guideLst x="0" y="0"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8" d="100"/>
        <a:sy n="18" d="100"/>
      </p:scale>
      <p:origin x="0" y="0"/>
    </p:cViewPr>
  </p:sorterViewPr>
  <p:notesViewPr>
    <p:cSldViewPr snapToObjects="1" showGuides="1">
      <p:cViewPr>
        <p:scale>
          <a:sx n="77" d="100"/>
          <a:sy n="77" d="100"/>
        </p:scale>
        <p:origin x="1656" y="211"/>
      </p:cViewPr>
    </p:cSldViewPr>
  </p:notesViewPr>
  <p:gridSpacing cx="71755" cy="71755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Master" Target="slideMasters/slideMaster5.xml"/><Relationship Id="rId10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Relationship Id="rId42" Type="http://schemas.openxmlformats.org/officeDocument/2006/relationships/slide" Target="slides/slide32.xml"/><Relationship Id="rId43" Type="http://schemas.openxmlformats.org/officeDocument/2006/relationships/slide" Target="slides/slide33.xml"/><Relationship Id="rId44" Type="http://schemas.openxmlformats.org/officeDocument/2006/relationships/slide" Target="slides/slide34.xml"/><Relationship Id="rId45" Type="http://schemas.openxmlformats.org/officeDocument/2006/relationships/slide" Target="slides/slide35.xml"/><Relationship Id="rId46" Type="http://schemas.openxmlformats.org/officeDocument/2006/relationships/slide" Target="slides/slide36.xml"/><Relationship Id="rId47" Type="http://schemas.openxmlformats.org/officeDocument/2006/relationships/slide" Target="slides/slide37.xml"/><Relationship Id="rId48" Type="http://schemas.openxmlformats.org/officeDocument/2006/relationships/slide" Target="slides/slide38.xml"/><Relationship Id="rId49" Type="http://schemas.openxmlformats.org/officeDocument/2006/relationships/slide" Target="slides/slide39.xml"/><Relationship Id="rId50" Type="http://schemas.openxmlformats.org/officeDocument/2006/relationships/slide" Target="slides/slide40.xml"/><Relationship Id="rId51" Type="http://schemas.openxmlformats.org/officeDocument/2006/relationships/slide" Target="slides/slide41.xml"/><Relationship Id="rId52" Type="http://schemas.openxmlformats.org/officeDocument/2006/relationships/slide" Target="slides/slide42.xml"/><Relationship Id="rId53" Type="http://schemas.openxmlformats.org/officeDocument/2006/relationships/slide" Target="slides/slide43.xml"/><Relationship Id="rId54" Type="http://schemas.openxmlformats.org/officeDocument/2006/relationships/slide" Target="slides/slide44.xml"/><Relationship Id="rId55" Type="http://schemas.openxmlformats.org/officeDocument/2006/relationships/slide" Target="slides/slide45.xml"/><Relationship Id="rId56" Type="http://schemas.openxmlformats.org/officeDocument/2006/relationships/slide" Target="slides/slide4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AAAAACYAAAAIAAAAAYAAAAAAAAA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AAAAACYAAAAIAAAAAYAAAAAAAAA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4DF8-B6D2-BDBB-9C50-40EE031E6A15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FgC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788B-C5D2-BD8E-9C50-33DB361E6A66}" type="slidenum">
              <a:t/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1pHz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xx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CYAAAAIAAAAAg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tD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0703-4DD2-BDF1-9C50-BBA4491E6AEE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I+Dl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aU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1EF-A1D2-BD97-9C50-57C22F1E6A02}" type="slidenum">
              <a:t/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Jo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A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JBjX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AAAAACYAAAAIAAAAAw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jT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912-5CD2-BD9F-9C50-AACA271E6AFF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KK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tBjp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178E-C0D2-BDE1-9C50-36B4591E6A63}" type="slidenum">
              <a:t/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0B4C-02D2-BDFD-9C50-F4A8451E6AA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1A3C-72D2-BDEC-9C50-84B9541E6AD1}" type="slidenum">
              <a:t/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I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7124-6AD2-BD87-9C50-9CD23F1E6AC9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330F-41D2-BDC5-9C50-B7907D1E6AE2}" type="slidenum">
              <a:t/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3C9A-D4D2-BDCA-9C50-229F721E6A77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5FA8-E6D2-BDA9-9C50-10FC111E6A45}" type="slidenum">
              <a:t/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YAAAAAAAAA="/>
              </a:ext>
            </a:extLst>
          </p:cNvSpPr>
          <p:nvPr>
            <p:ph sz="half"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AAAAACYAAAAIAAAAAYAAAAAAAAA="/>
              </a:ext>
            </a:extLst>
          </p:cNvSpPr>
          <p:nvPr>
            <p:ph sz="half"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C51-1FD2-BD9A-9C50-E9CF221E6ABC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0B4D-03D2-BDFD-9C50-F5A8451E6AA0}" type="slidenum">
              <a:t/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AAAAACYAAAAIAAAAAYAAAAAAAAA="/>
              </a:ext>
            </a:extLst>
          </p:cNvSpPr>
          <p:nvPr>
            <p:ph sz="half"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A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AAAAACYAAAAIAAAAAYAAAAAAAAA="/>
              </a:ext>
            </a:extLst>
          </p:cNvSpPr>
          <p:nvPr>
            <p:ph sz="half"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EB2-FCD2-BD98-9C50-0ACD201E6A5F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m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BoGw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52E7-A9D2-BDA4-9C50-5FF11C1E6A0A}" type="slidenum">
              <a:t/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F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T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F4F-01D2-BDE9-9C50-F7BC511E6AA2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72F-61D2-BDD1-9C50-9784691E6AC2}" type="slidenum">
              <a:t/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g/T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B33-7DD2-BDED-9C50-8BB8551E6ADE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DE6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IAAA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0369-27D2-BDF5-9C50-D1A04D1E6A84}" type="slidenum">
              <a:t/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Y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y7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AAAAACYAAAAIAAAAAQAAAAAAAAA="/>
              </a:ext>
            </a:extLst>
          </p:cNvSpPr>
          <p:nvPr>
            <p:ph sz="half"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y7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2F30-7ED2-BDD9-9C50-888C611E6ADD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MLh43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HctX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AD3-9DD2-BDDC-9C50-6B89641E6A3E}" type="slidenum">
              <a:t/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8GAO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CYAAAAIAAAAAA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7DF-91D2-BDE1-9C50-67B4591E6A3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0AAD-E3D2-BDFC-9C50-15A9441E6A40}" type="slidenum">
              <a:t/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FBQU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ih8Q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AAAAACYAAAAIAAAAAQAAAAAAAAA="/>
              </a:ext>
            </a:extLst>
          </p:cNvSpPr>
          <p:nvPr>
            <p:ph sz="half"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Cm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7075-3BD2-BD86-9C50-CDD33E1E6A98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BoGw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gF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CDC-92D2-BDDA-9C50-648F621E6A31}" type="slidenum">
              <a:t/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T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o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CEC-A2D2-BDEA-9C50-54BF521E6A0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g/T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DE6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0F5D-13D2-BDF9-9C50-E5AC411E6AB0}" type="slidenum">
              <a:t/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IAAA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4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3A98-D6D2-BDCC-9C50-2099741E6A75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y7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y7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5E2E-60D2-BDA8-9C50-96FD101E6AC3}" type="slidenum">
              <a:t/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26DA-94D2-BDD0-9C50-6285681E6A37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09B3-FDD2-BDFF-9C50-0BAA471E6A5E}" type="slidenum">
              <a:t/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I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I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0F5C-12D2-BDF9-9C50-E4AC411E6AB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1737-79D2-BDE1-9C50-8FB4591E6ADA}" type="slidenum">
              <a:t/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3D2D-63D2-BDCB-9C50-959E731E6AC0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BE6-A8D2-BD9D-9C50-5EC8251E6A0B}" type="slidenum">
              <a:t/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YAAAAAAAAA="/>
              </a:ext>
            </a:extLst>
          </p:cNvSpPr>
          <p:nvPr>
            <p:ph sz="half"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Qa2A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AAAAACYAAAAIAAAAAYAAAAAAAAA="/>
              </a:ext>
            </a:extLst>
          </p:cNvSpPr>
          <p:nvPr>
            <p:ph sz="half"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09F-D1D2-BD96-9C50-27C32E1E6A72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mVlZ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wsLP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5FA-B4D2-BD93-9C50-42C62B1E6A17}" type="slidenum">
              <a:t/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/f3N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D4+P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AAAAACYAAAAIAAAAAYAAAAAAAAA="/>
              </a:ext>
            </a:extLst>
          </p:cNvSpPr>
          <p:nvPr>
            <p:ph sz="half"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A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AAAAACYAAAAIAAAAAYAAAAAAAAA="/>
              </a:ext>
            </a:extLst>
          </p:cNvSpPr>
          <p:nvPr>
            <p:ph sz="half"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7408-46D2-BD82-9C50-B0D73A1E6AE5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IC/v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73D2-9CD2-BD85-9C50-6AD03D1E6A3F}" type="slidenum">
              <a:t/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4FC3-8DD2-BDB9-9C50-7BEC011E6A2E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464F-01D2-BDB0-9C50-F7E5081E6AA2}" type="slidenum">
              <a:t/>
            </a:fld>
          </a:p>
        </p:txBody>
      </p:sp>
    </p:spTree>
  </p:cSld>
  <p:clrMapOvr>
    <a:masterClrMapping/>
  </p:clrMapOvr>
</p:sldLayout>
</file>

<file path=ppt/slideLayouts/slideLayout2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5EBC-F2D2-BDA8-9C50-04FD101E6A51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7C73-3DD2-BD8A-9C50-CBDF321E6A9E}" type="slidenum">
              <a:t/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AAAAACYAAAAIAAAAgY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algn="l">
              <a:defRPr sz="4000" b="1" cap="all"/>
            </a:lvl1pPr>
          </a:lstStyle>
          <a:p>
            <a:pPr>
              <a:defRPr cap="all"/>
            </a:pPr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8A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AAAAACYAAAAIAAAAgY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0126-68D2-BDF7-9C50-9EA24F1E6ACB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s9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FJUU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5EA1-EFD2-BDA8-9C50-19FD101E6A4C}" type="slidenum">
              <a:t/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Y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AAAAACYAAAAIAAAAAQAAAAAAAAA="/>
              </a:ext>
            </a:extLst>
          </p:cNvSpPr>
          <p:nvPr>
            <p:ph sz="half"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488-C6D2-BDE2-9C50-30B75A1E6A65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04F-01D2-BD96-9C50-F7C32E1E6AA2}" type="slidenum">
              <a:t/>
            </a:fld>
          </a:p>
        </p:txBody>
      </p:sp>
    </p:spTree>
  </p:cSld>
  <p:clrMapOvr>
    <a:masterClrMapping/>
  </p:clrMapOvr>
</p:sldLayout>
</file>

<file path=ppt/slideLayouts/slideLayout3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AAAAACYAAAAIAAAAAQAAAAAAAAA="/>
              </a:ext>
            </a:extLst>
          </p:cNvSpPr>
          <p:nvPr>
            <p:ph sz="half"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5A9A-D4D2-BDAC-9C50-22F9141E6A77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4968-26D2-BDBF-9C50-D0EA071E6A85}" type="slidenum">
              <a:t/>
            </a:fld>
          </a:p>
        </p:txBody>
      </p:sp>
    </p:spTree>
  </p:cSld>
  <p:clrMapOvr>
    <a:masterClrMapping/>
  </p:clrMapOvr>
</p:sldLayout>
</file>

<file path=ppt/slideLayouts/slideLayout3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o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A9B-D5D2-BDEC-9C50-23B9541E6A76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FDIQ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15BC-F2D2-BDE3-9C50-04B65B1E6A51}" type="slidenum">
              <a:t/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4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73E3-ADD2-BD85-9C50-5BD03D1E6A0E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4F9D-D3D2-BDB9-9C50-25EC011E6A70}" type="slidenum">
              <a:t/>
            </a:fld>
          </a:p>
        </p:txBody>
      </p:sp>
    </p:spTree>
  </p:cSld>
  <p:clrMapOvr>
    <a:masterClrMapping/>
  </p:clrMapOvr>
</p:sldLayout>
</file>

<file path=ppt/slideLayouts/slideLayout3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3613-5DD2-BDC0-9C50-AB95781E6AFE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7874-3AD2-BD8E-9C50-CCDB361E6A99}" type="slidenum">
              <a:t/>
            </a:fld>
          </a:p>
        </p:txBody>
      </p:sp>
    </p:spTree>
  </p:cSld>
  <p:clrMapOvr>
    <a:masterClrMapping/>
  </p:clrMapOvr>
</p:sldLayout>
</file>

<file path=ppt/slideLayouts/slideLayout3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48L2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I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3EDD-93D2-BDC8-9C50-659D701E6A30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4C5-8BD2-BDD2-9C50-7D876A1E6A28}" type="slidenum">
              <a:t/>
            </a:fld>
          </a:p>
        </p:txBody>
      </p:sp>
    </p:spTree>
  </p:cSld>
  <p:clrMapOvr>
    <a:masterClrMapping/>
  </p:clrMapOvr>
</p:sldLayout>
</file>

<file path=ppt/slideLayouts/slideLayout3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0B60-2ED2-BDFD-9C50-D8A8451E6A8D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B7D-33D2-BD9D-9C50-C5C8251E6A90}" type="slidenum">
              <a:t/>
            </a:fld>
          </a:p>
        </p:txBody>
      </p:sp>
    </p:spTree>
  </p:cSld>
  <p:clrMapOvr>
    <a:masterClrMapping/>
  </p:clrMapOvr>
</p:sldLayout>
</file>

<file path=ppt/slideLayouts/slideLayout3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YAAAAAAAAA="/>
              </a:ext>
            </a:extLst>
          </p:cNvSpPr>
          <p:nvPr>
            <p:ph sz="half"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AAAAACYAAAAIAAAAAYAAAAAAAAA="/>
              </a:ext>
            </a:extLst>
          </p:cNvSpPr>
          <p:nvPr>
            <p:ph sz="half"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5301-4FD2-BDA5-9C50-B9F01D1E6AEC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59EE-A0D2-BDAF-9C50-56FA171E6A03}" type="slidenum">
              <a:t/>
            </a:fld>
          </a:p>
        </p:txBody>
      </p:sp>
    </p:spTree>
  </p:cSld>
  <p:clrMapOvr>
    <a:masterClrMapping/>
  </p:clrMapOvr>
</p:sldLayout>
</file>

<file path=ppt/slideLayouts/slideLayout3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AAAAACYAAAAIAAAAAYAAAAAAAAA="/>
              </a:ext>
            </a:extLst>
          </p:cNvSpPr>
          <p:nvPr>
            <p:ph sz="half"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B4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A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xx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AAAAACYAAAAIAAAAAYAAAAAAAAA="/>
              </a:ext>
            </a:extLst>
          </p:cNvSpPr>
          <p:nvPr>
            <p:ph sz="half"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tD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29FD-B3D2-BDDF-9C50-458A671E6A10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I+Dl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aU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0C1-8FD2-BD96-9C50-79C32E1E6A2C}" type="slidenum">
              <a:t/>
            </a:fld>
          </a:p>
        </p:txBody>
      </p:sp>
    </p:spTree>
  </p:cSld>
  <p:clrMapOvr>
    <a:masterClrMapping/>
  </p:clrMapOvr>
</p:sldLayout>
</file>

<file path=ppt/slideLayouts/slideLayout3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Jo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JBjX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303C-72D2-BDC6-9C50-84937E1E6AD1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jT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KK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4F5F-11D2-BDB9-9C50-E7EC011E6AB2}" type="slidenum">
              <a:t/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Bko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xc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AAAAACYAAAAIAAAAAYAAAAAAAAA="/>
              </a:ext>
            </a:extLst>
          </p:cNvSpPr>
          <p:nvPr>
            <p:ph sz="half" idx="1"/>
          </p:nvPr>
        </p:nvSpPr>
        <p:spPr>
          <a:xfrm>
            <a:off x="457200" y="160020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lEt2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AAAAACYAAAAIAAAAAYAAAAAAAAA="/>
              </a:ext>
            </a:extLst>
          </p:cNvSpPr>
          <p:nvPr>
            <p:ph sz="half" idx="2"/>
          </p:nvPr>
        </p:nvSpPr>
        <p:spPr>
          <a:xfrm>
            <a:off x="4648200" y="160020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KU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78F-C1D2-BDE1-9C50-37B4591E6A62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p4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dNV4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4882-CCD2-BDBE-9C50-3AEB061E6A6F}" type="slidenum">
              <a:t/>
            </a:fld>
          </a:p>
        </p:txBody>
      </p:sp>
    </p:spTree>
  </p:cSld>
  <p:clrMapOvr>
    <a:masterClrMapping/>
  </p:clrMapOvr>
</p:sldLayout>
</file>

<file path=ppt/slideLayouts/slideLayout4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tBjp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470-3ED2-BD92-9C50-C8C72A1E6A9D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sk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6g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3354-1AD2-BDC5-9C50-EC907D1E6AB9}" type="slidenum">
              <a:t/>
            </a:fld>
          </a:p>
        </p:txBody>
      </p:sp>
    </p:spTree>
  </p:cSld>
  <p:clrMapOvr>
    <a:masterClrMapping/>
  </p:clrMapOvr>
</p:sldLayout>
</file>

<file path=ppt/slideLayouts/slideLayout4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INOr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vE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Y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/V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AAAAACYAAAAIAAAAAQAAAAAAAAA="/>
              </a:ext>
            </a:extLst>
          </p:cNvSpPr>
          <p:nvPr>
            <p:ph sz="half"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xKv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4F67-29D2-BDB9-9C50-DFEC011E6A8A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QAnUs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Mi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4701-4FD2-BDB1-9C50-B9E4091E6AEC}" type="slidenum">
              <a:t/>
            </a:fld>
          </a:p>
        </p:txBody>
      </p:sp>
    </p:spTree>
  </p:cSld>
  <p:clrMapOvr>
    <a:masterClrMapping/>
  </p:clrMapOvr>
</p:sldLayout>
</file>

<file path=ppt/slideLayouts/slideLayout4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B1pHz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xx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tD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AAAAACYAAAAIAAAAAQAAAAAAAAA="/>
              </a:ext>
            </a:extLst>
          </p:cNvSpPr>
          <p:nvPr>
            <p:ph sz="half"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I+Dl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2588-C6D2-BDD3-9C50-30866B1E6A65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aU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Jo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5400-4ED2-BDA2-9C50-B8F71A1E6AED}" type="slidenum">
              <a:t/>
            </a:fld>
          </a:p>
        </p:txBody>
      </p:sp>
    </p:spTree>
  </p:cSld>
  <p:clrMapOvr>
    <a:masterClrMapping/>
  </p:clrMapOvr>
</p:sldLayout>
</file>

<file path=ppt/slideLayouts/slideLayout4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JBjX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jT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o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KK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2791-DFD2-BDD1-9C50-2984691E6A7C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tBjp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sk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DA2-ECD2-BDDB-9C50-1A8E631E6A4F}" type="slidenum">
              <a:t/>
            </a:fld>
          </a:p>
        </p:txBody>
      </p:sp>
    </p:spTree>
  </p:cSld>
  <p:clrMapOvr>
    <a:masterClrMapping/>
  </p:clrMapOvr>
</p:sldLayout>
</file>

<file path=ppt/slideLayouts/slideLayout4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6g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INOr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4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MAvE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0B88-C6D2-BDFD-9C50-30A8451E6A65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/V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xKv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2F9-B7D2-BD94-9C50-41C12C1E6A14}" type="slidenum">
              <a:t/>
            </a:fld>
          </a:p>
        </p:txBody>
      </p:sp>
    </p:spTree>
  </p:cSld>
  <p:clrMapOvr>
    <a:masterClrMapping/>
  </p:clrMapOvr>
</p:sldLayout>
</file>

<file path=ppt/slideLayouts/slideLayout4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5CE0-AED2-BDAA-9C50-58FF121E6A0D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5244-0AD2-BDA4-9C50-FCF11C1E6AA9}" type="slidenum">
              <a:t/>
            </a:fld>
          </a:p>
        </p:txBody>
      </p:sp>
    </p:spTree>
  </p:cSld>
  <p:clrMapOvr>
    <a:masterClrMapping/>
  </p:clrMapOvr>
</p:sldLayout>
</file>

<file path=ppt/slideLayouts/slideLayout4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EB//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H+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I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8AAA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26B3-FDD2-BDD0-9C50-0B85681E6A5E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7/A/o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5248-06D2-BDA4-9C50-F0F11C1E6AA5}" type="slidenum">
              <a:t/>
            </a:fld>
          </a:p>
        </p:txBody>
      </p:sp>
    </p:spTree>
  </p:cSld>
  <p:clrMapOvr>
    <a:masterClrMapping/>
  </p:clrMapOvr>
</p:sldLayout>
</file>

<file path=ppt/slideLayouts/slideLayout4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+/v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AQ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Ag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594A-04D2-BDAF-9C50-F2FA171E6AA7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EBAQ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AAD-E3D2-BD9C-9C50-15C9241E6A40}" type="slidenum">
              <a:t/>
            </a:fld>
          </a:p>
        </p:txBody>
      </p:sp>
    </p:spTree>
  </p:cSld>
  <p:clrMapOvr>
    <a:masterClrMapping/>
  </p:clrMapOvr>
</p:sldLayout>
</file>

<file path=ppt/slideLayouts/slideLayout4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qp7T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o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YAAAAAAAAA="/>
              </a:ext>
            </a:extLst>
          </p:cNvSpPr>
          <p:nvPr>
            <p:ph sz="half"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U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AAAAACYAAAAIAAAAAYAAAAAAAAA="/>
              </a:ext>
            </a:extLst>
          </p:cNvSpPr>
          <p:nvPr>
            <p:ph sz="half"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gC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0230-7ED2-BDF4-9C50-88A14C1E6ADD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w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PA0R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0BF5-BBD2-BDFD-9C50-4DA8451E6A18}" type="slidenum">
              <a:t/>
            </a:fld>
          </a:p>
        </p:txBody>
      </p:sp>
    </p:spTree>
  </p:cSld>
  <p:clrMapOvr>
    <a:masterClrMapping/>
  </p:clrMapOvr>
</p:sldLayout>
</file>

<file path=ppt/slideLayouts/slideLayout4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pc7z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AAAAACYAAAAIAAAAAYAAAAAAAAA="/>
              </a:ext>
            </a:extLst>
          </p:cNvSpPr>
          <p:nvPr>
            <p:ph sz="half"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A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o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AAAAACYAAAAIAAAAAYAAAAAAAAA="/>
              </a:ext>
            </a:extLst>
          </p:cNvSpPr>
          <p:nvPr>
            <p:ph sz="half"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gK1A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7265-2BD2-BD84-9C50-DDD13C1E6A88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s80R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1C23-6DD2-BDEA-9C50-9BBF521E6ACE}" type="slidenum">
              <a:t/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AAAAACYAAAAIAAAAgY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AAAAACYAAAAIAAAAAYAAAAAAAAA="/>
              </a:ext>
            </a:extLst>
          </p:cNvSpPr>
          <p:nvPr>
            <p:ph sz="half" idx="2"/>
          </p:nvPr>
        </p:nvSpPr>
        <p:spPr>
          <a:xfrm>
            <a:off x="457200" y="2174875"/>
            <a:ext cx="4039870" cy="39516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QAI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AAAAACYAAAAIAAAAgY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AAAAACYAAAAIAAAAAYAAAAAAAAA="/>
              </a:ext>
            </a:extLst>
          </p:cNvSpPr>
          <p:nvPr>
            <p:ph sz="half" idx="4"/>
          </p:nvPr>
        </p:nvSpPr>
        <p:spPr>
          <a:xfrm>
            <a:off x="4646930" y="2174875"/>
            <a:ext cx="4039870" cy="395160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D1B-55D2-BD9B-9C50-A3CE231E6AF6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IAYQ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09F-D1D2-BDD6-9C50-27836E1E6A72}" type="slidenum">
              <a:t/>
            </a:fld>
          </a:p>
        </p:txBody>
      </p:sp>
    </p:spTree>
  </p:cSld>
  <p:clrMapOvr>
    <a:masterClrMapping/>
  </p:clrMapOvr>
</p:sldLayout>
</file>

<file path=ppt/slideLayouts/slideLayout5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IF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5767-29D2-BDA1-9C50-DFF4191E6A8A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1490-DED2-BDE2-9C50-28B75A1E6A7D}" type="slidenum">
              <a:t/>
            </a:fld>
          </a:p>
        </p:txBody>
      </p:sp>
    </p:spTree>
  </p:cSld>
  <p:clrMapOvr>
    <a:masterClrMapping/>
  </p:clrMapOvr>
</p:sldLayout>
</file>

<file path=ppt/slideLayouts/slideLayout5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qp7T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EBC-F2D2-BD98-9C50-04CD201E6A51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o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88C-C2D2-BDDE-9C50-348B661E6A61}" type="slidenum">
              <a:t/>
            </a:fld>
          </a:p>
        </p:txBody>
      </p:sp>
    </p:spTree>
  </p:cSld>
  <p:clrMapOvr>
    <a:masterClrMapping/>
  </p:clrMapOvr>
</p:sldLayout>
</file>

<file path=ppt/slideLayouts/slideLayout5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Fh2r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Y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lwvh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AAAAACYAAAAIAAAAAQAAAAAAAAA="/>
              </a:ext>
            </a:extLst>
          </p:cNvSpPr>
          <p:nvPr>
            <p:ph sz="half"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o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4378-36D2-BDB5-9C50-C0E00D1E6A95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470A-44D2-BDB1-9C50-B2E4091E6AE7}" type="slidenum">
              <a:t/>
            </a:fld>
          </a:p>
        </p:txBody>
      </p:sp>
    </p:spTree>
  </p:cSld>
  <p:clrMapOvr>
    <a:masterClrMapping/>
  </p:clrMapOvr>
</p:sldLayout>
</file>

<file path=ppt/slideLayouts/slideLayout5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o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JiRr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AAAAACYAAAAIAAAAAQAAAAAAAAA="/>
              </a:ext>
            </a:extLst>
          </p:cNvSpPr>
          <p:nvPr>
            <p:ph sz="half"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I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36D5-9BD2-BDC0-9C50-6D95781E6A38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IFsvh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IG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7170-3ED2-BD87-9C50-C8D23F1E6A9D}" type="slidenum">
              <a:t/>
            </a:fld>
          </a:p>
        </p:txBody>
      </p:sp>
    </p:spTree>
  </p:cSld>
  <p:clrMapOvr>
    <a:masterClrMapping/>
  </p:clrMapOvr>
</p:sldLayout>
</file>

<file path=ppt/slideLayouts/slideLayout5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o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E02-4CD2-BDE8-9C50-BABD501E6AEF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Cqp7T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44AB-E5D2-BDB2-9C50-13E70A1E6A46}" type="slidenum">
              <a:t/>
            </a:fld>
          </a:p>
        </p:txBody>
      </p:sp>
    </p:spTree>
  </p:cSld>
  <p:clrMapOvr>
    <a:masterClrMapping/>
  </p:clrMapOvr>
</p:sldLayout>
</file>

<file path=ppt/slideLayouts/slideLayout5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0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4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qIlf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B21-6FD2-BD9D-9C50-99C8251E6ACC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MAM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FC8-86D2-BDD9-9C50-708C611E6A25}" type="slidenum">
              <a:t/>
            </a:fld>
          </a:p>
        </p:txBody>
      </p:sp>
    </p:spTree>
  </p:cSld>
  <p:clrMapOvr>
    <a:masterClrMapping/>
  </p:clrMapOvr>
</p:sldLayout>
</file>

<file path=ppt/slideLayouts/slideLayout5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BAAAGg0AAAg0AAAmFgAAEAAAACYAAAAIAAAAfXD///////8="/>
              </a:ext>
            </a:extLst>
          </p:cNvSpPr>
          <p:nvPr>
            <p:ph type="ctrTitle"/>
          </p:nvPr>
        </p:nvSpPr>
        <p:spPr>
          <a:xfrm>
            <a:off x="685800" y="2129790"/>
            <a:ext cx="77724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wCAAA6BcAANAvAACwIgAAEAAAACYAAAAIAAAAffD///////8="/>
              </a:ext>
            </a:extLst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marL="0" marR="0" indent="0" algn="ctr" defTabSz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200" b="0" i="0" u="none" strike="noStrike" kern="1" spc="0" baseline="0">
                <a:solidFill>
                  <a:schemeClr val="tx1"/>
                </a:solidFill>
                <a:effectLst/>
                <a:latin typeface="Calibri" pitchFamily="2" charset="0"/>
                <a:ea typeface="Calibri" pitchFamily="2" charset="0"/>
                <a:cs typeface="Calibri" pitchFamily="2" charset="0"/>
              </a:defRPr>
            </a:lvl1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fHD///////8="/>
              </a:ext>
            </a:extLst>
          </p:cNvSpPr>
          <p:nvPr>
            <p:ph type="dt" sz="quarter" idx="10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7DDC-92D2-BD8B-9C50-64DE331E6A3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I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fHD///////8="/>
              </a:ext>
            </a:extLst>
          </p:cNvSpPr>
          <p:nvPr>
            <p:ph type="ftr" sz="quarter" idx="11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k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fHD///////8="/>
              </a:ext>
            </a:extLst>
          </p:cNvSpPr>
          <p:nvPr>
            <p:ph type="sldNum" sz="quarter" idx="12"/>
          </p:nvPr>
        </p:nvSpPr>
        <p:spPr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fld id="{3FE87044-0AD2-BD86-9C50-FCD33E1E6AA9}" type="slidenum">
              <a:t/>
            </a:fld>
          </a:p>
        </p:txBody>
      </p:sp>
    </p:spTree>
  </p:cSld>
  <p:clrMapOvr>
    <a:masterClrMapping/>
  </p:clrMapOvr>
</p:sldLayout>
</file>

<file path=ppt/slideLayouts/slideLayout5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V4d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rZ39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IAAAAAAAAA=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xhOm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734B-05D2-BD85-9C50-F3D03D1E6AA6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BoD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6c2M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4EBF-F1D2-BDB8-9C50-07ED001E6A52}" type="slidenum">
              <a:t/>
            </a:fld>
          </a:p>
        </p:txBody>
      </p:sp>
    </p:spTree>
  </p:cSld>
  <p:clrMapOvr>
    <a:masterClrMapping/>
  </p:clrMapOvr>
</p:sldLayout>
</file>

<file path=ppt/slideLayouts/slideLayout5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wvYTo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HBsAAEI0AAB9IwAAEAAAACYAAAAIAAAAgQAAAAAAAAA="/>
              </a:ext>
            </a:extLst>
          </p:cNvSpPr>
          <p:nvPr>
            <p:ph type="title"/>
          </p:nvPr>
        </p:nvSpPr>
        <p:spPr>
          <a:xfrm>
            <a:off x="722630" y="4406900"/>
            <a:ext cx="77724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RTWG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yBAAA4REAAEI0AAAcGwAAEAAAACYAAAAIAAAAgQAAAAAAAAA="/>
              </a:ext>
            </a:extLst>
          </p:cNvSpPr>
          <p:nvPr>
            <p:ph idx="1"/>
          </p:nvPr>
        </p:nvSpPr>
        <p:spPr>
          <a:xfrm>
            <a:off x="722630" y="2906395"/>
            <a:ext cx="77724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FBd0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3A5F-11D2-BDCC-9C50-E799741E6AB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MHPxb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LyrGx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77F7-B9D2-BD81-9C50-4FD4391E6A1A}" type="slidenum">
              <a:t/>
            </a:fld>
          </a:p>
        </p:txBody>
      </p:sp>
    </p:spTree>
  </p:cSld>
  <p:clrMapOvr>
    <a:masterClrMapping/>
  </p:clrMapOvr>
</p:sldLayout>
</file>

<file path=ppt/slideLayouts/slideLayout5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ColTx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oJ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KgbAACwJQAAEAAAACYAAAAIAAAAAYAAAAAAAAA="/>
              </a:ext>
            </a:extLst>
          </p:cNvSpPr>
          <p:nvPr>
            <p:ph sz="half" idx="1"/>
          </p:nvPr>
        </p:nvSpPr>
        <p:spPr>
          <a:xfrm>
            <a:off x="457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YHAAA2AkAAHA1AACwJQAAAAAAACYAAAAIAAAAAYAAAAAAAAA="/>
              </a:ext>
            </a:extLst>
          </p:cNvSpPr>
          <p:nvPr>
            <p:ph sz="half" idx="2"/>
          </p:nvPr>
        </p:nvSpPr>
        <p:spPr>
          <a:xfrm>
            <a:off x="4648200" y="1600200"/>
            <a:ext cx="4038600" cy="452628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7236-78D2-BD84-9C50-8ED13C1E6ADB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135A-14D2-BDE5-9C50-E2B05D1E6AB7}" type="slidenum">
              <a:t/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CAAT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473-3DD2-BD92-9C50-CBC72A1E6A9E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xx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tD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5631-7FD2-BDA0-9C50-89F5181E6ADC}" type="slidenum">
              <a:t/>
            </a:fld>
          </a:p>
        </p:txBody>
      </p:sp>
    </p:spTree>
  </p:cSld>
  <p:clrMapOvr>
    <a:masterClrMapping/>
  </p:clrMapOvr>
</p:sldLayout>
</file>

<file path=ppt/slideLayouts/slideLayout60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DSuGx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cQkAAKobAABhDQAAEAAAACYAAAAIAAAAgQAAAAAAAAA="/>
              </a:ext>
            </a:extLst>
          </p:cNvSpPr>
          <p:nvPr>
            <p:ph idx="1"/>
          </p:nvPr>
        </p:nvSpPr>
        <p:spPr>
          <a:xfrm>
            <a:off x="45720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IN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YQ0AAKobAACwJQAAAAAAACYAAAAIAAAAAYAAAAAAAAA="/>
              </a:ext>
            </a:extLst>
          </p:cNvSpPr>
          <p:nvPr>
            <p:ph sz="half" idx="2"/>
          </p:nvPr>
        </p:nvSpPr>
        <p:spPr>
          <a:xfrm>
            <a:off x="45720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KqVDxk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cQkAAHA1AABhDQAAAAAAACYAAAAIAAAAgQAAAAAAAAA="/>
              </a:ext>
            </a:extLst>
          </p:cNvSpPr>
          <p:nvPr>
            <p:ph idx="3"/>
          </p:nvPr>
        </p:nvSpPr>
        <p:spPr>
          <a:xfrm>
            <a:off x="4646930" y="1534795"/>
            <a:ext cx="4039870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0B5v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CWHAAAYQ0AAHA1AACwJQAAAAAAACYAAAAIAAAAAYAAAAAAAAA="/>
              </a:ext>
            </a:extLst>
          </p:cNvSpPr>
          <p:nvPr>
            <p:ph sz="half" idx="4"/>
          </p:nvPr>
        </p:nvSpPr>
        <p:spPr>
          <a:xfrm>
            <a:off x="4646930" y="2174875"/>
            <a:ext cx="4039870" cy="3951605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/9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3C4-8AD2-BDE5-9C50-7CB05D1E6A29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D18-56D2-BDDB-9C50-A08E631E6AF5}" type="slidenum">
              <a:t/>
            </a:fld>
          </a:p>
        </p:txBody>
      </p:sp>
    </p:spTree>
  </p:cSld>
  <p:clrMapOvr>
    <a:masterClrMapping/>
  </p:clrMapOvr>
</p:sldLayout>
</file>

<file path=ppt/slideLayouts/slideLayout61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4564-2AD2-BDB3-9C50-DCE60B1E6A89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HM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594-DAD2-BD93-9C50-2CC62B1E6A79}" type="slidenum">
              <a:t/>
            </a:fld>
          </a:p>
        </p:txBody>
      </p:sp>
    </p:spTree>
  </p:cSld>
  <p:clrMapOvr>
    <a:masterClrMapping/>
  </p:clrMapOvr>
</p:sldLayout>
</file>

<file path=ppt/slideLayouts/slideLayout62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281F-51D2-BDDE-9C50-A78B661E6AF2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3C57-19D2-BDCA-9C50-EF9F721E6ABA}" type="slidenum">
              <a:t/>
            </a:fld>
          </a:p>
        </p:txBody>
      </p:sp>
    </p:spTree>
  </p:cSld>
  <p:clrMapOvr>
    <a:masterClrMapping/>
  </p:clrMapOvr>
</p:sldLayout>
</file>

<file path=ppt/slideLayouts/slideLayout63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EAAAACYAAAAIAAAAgQ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hTWGg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EAAAACYAAAAIAAAAAY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FBd0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AAAAACYAAAAIAAAAAQAAAAAAAAA="/>
              </a:ext>
            </a:extLst>
          </p:cNvSpPr>
          <p:nvPr>
            <p:ph sz="half" idx="2"/>
          </p:nvPr>
        </p:nvSpPr>
        <p:spPr>
          <a:xfrm>
            <a:off x="457200" y="1435100"/>
            <a:ext cx="3008630" cy="46913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MHPxb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E75-3BD2-BD98-9C50-CDCD201E6A98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V4d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NrZ390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7400-4ED2-BD82-9C50-B8D73A1E6AED}" type="slidenum">
              <a:t/>
            </a:fld>
          </a:p>
        </p:txBody>
      </p:sp>
    </p:spTree>
  </p:cSld>
  <p:clrMapOvr>
    <a:masterClrMapping/>
  </p:clrMapOvr>
</p:sldLayout>
</file>

<file path=ppt/slideLayouts/slideLayout64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FFBQU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EAAAACYAAAAIAAAAgQ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Q9Ij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EAAAACYAAAAIAAAAAQ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EFBQU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AAAAACYAAAAIAAAAAQAAAAAAAAA="/>
              </a:ext>
            </a:extLst>
          </p:cNvSpPr>
          <p:nvPr>
            <p:ph sz="half" idx="2"/>
          </p:nvPr>
        </p:nvSpPr>
        <p:spPr>
          <a:xfrm>
            <a:off x="1791970" y="5367020"/>
            <a:ext cx="5486400" cy="805180"/>
          </a:xfrm>
        </p:spPr>
        <p:txBody>
          <a:bodyPr/>
          <a:lstStyle/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Oi/pgc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29D-D3D2-BD94-9C50-25C12C1E6A70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KAAo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6A9D-D3D2-BD9C-9C50-25C9241E6A70}" type="slidenum">
              <a:t/>
            </a:fld>
          </a:p>
        </p:txBody>
      </p:sp>
    </p:spTree>
  </p:cSld>
  <p:clrMapOvr>
    <a:masterClrMapping/>
  </p:clrMapOvr>
</p:sldLayout>
</file>

<file path=ppt/slideLayouts/slideLayout65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I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AAAAAAAAAAA=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EAoAU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AoAAAAAAAAA=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1847-09D2-BDEE-9C50-FFBB561E6AAA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kAPw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190C-42D2-BDEF-9C50-B4BA571E6AE1}" type="slidenum">
              <a:t/>
            </a:fld>
          </a:p>
        </p:txBody>
      </p:sp>
    </p:spTree>
  </p:cSld>
  <p:clrMapOvr>
    <a:masterClrMapping/>
  </p:clrMapOvr>
</p:sldLayout>
</file>

<file path=ppt/slideLayouts/slideLayout66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Cq+P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IKAAAsAEAAHA1AACwJQAAEAAAACYAAAAIAAAAgwAAAAAAAAA="/>
              </a:ext>
            </a:extLst>
          </p:cNvSpPr>
          <p:nvPr>
            <p:ph type="title"/>
          </p:nvPr>
        </p:nvSpPr>
        <p:spPr>
          <a:xfrm>
            <a:off x="6629400" y="274320"/>
            <a:ext cx="20574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E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NgnAACwJQAAEAAAACYAAAAIAAAAA4AAAAAAAAA="/>
              </a:ext>
            </a:extLst>
          </p:cNvSpPr>
          <p:nvPr>
            <p:ph idx="1"/>
          </p:nvPr>
        </p:nvSpPr>
        <p:spPr>
          <a:xfrm>
            <a:off x="457200" y="274320"/>
            <a:ext cx="6019800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BlAH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5131-7FD2-BDA7-9C50-89F21F1E6ADC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MMLC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H8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23F4-BAD2-BDD5-9C50-4C806D1E6A19}" type="slidenum">
              <a:t/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I+DlQ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085D-13D2-BDFE-9C50-E5AB461E6AB0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aU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Jo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5DD8-96D2-BDAB-9C50-60FE131E6A35}" type="slidenum">
              <a:t/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IJBjX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rgEAAFIVAADUCAAAAAAAACYAAAAIAAAAgYAAAAAAAAA="/>
              </a:ext>
            </a:extLst>
          </p:cNvSpPr>
          <p:nvPr>
            <p:ph type="title"/>
          </p:nvPr>
        </p:nvSpPr>
        <p:spPr>
          <a:xfrm>
            <a:off x="457200" y="273050"/>
            <a:ext cx="3008630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jT4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+FQAArgEAAHA1AACwJQAAAAAAACYAAAAIAAAAAYAAAAAAAAA="/>
              </a:ext>
            </a:extLst>
          </p:cNvSpPr>
          <p:nvPr>
            <p:ph idx="1"/>
          </p:nvPr>
        </p:nvSpPr>
        <p:spPr>
          <a:xfrm>
            <a:off x="3575050" y="273050"/>
            <a:ext cx="5111750" cy="585343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LKK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1AgAAFIVAACwJQAAAAAAACYAAAAIAAAAAYAAAAAAAAA="/>
              </a:ext>
            </a:extLst>
          </p:cNvSpPr>
          <p:nvPr>
            <p:ph sz="half" idx="2"/>
          </p:nvPr>
        </p:nvSpPr>
        <p:spPr>
          <a:xfrm>
            <a:off x="457200" y="1435100"/>
            <a:ext cx="3008630" cy="46913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tBjpI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64C6-88D2-BD92-9C50-7EC72A1E6A2B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skE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6g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3795-DBD2-BDC1-9C50-2D94791E6A78}" type="slidenum">
              <a:t/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INOr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iB0AAMYsAAAEIQAAAAAAACYAAAAIAAAAgYAAAAAAAAA="/>
              </a:ext>
            </a:extLst>
          </p:cNvSpPr>
          <p:nvPr>
            <p:ph type="title"/>
          </p:nvPr>
        </p:nvSpPr>
        <p:spPr>
          <a:xfrm>
            <a:off x="1791970" y="4800600"/>
            <a:ext cx="54864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vEY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xgMAAMYsAAAWHQAAAAAAACYAAAAIAAAAAYAAAAAAAAA="/>
              </a:ext>
            </a:extLst>
          </p:cNvSpPr>
          <p:nvPr>
            <p:ph idx="1"/>
          </p:nvPr>
        </p:nvSpPr>
        <p:spPr>
          <a:xfrm>
            <a:off x="1791970" y="613410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/VAw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GCwAABCEAAMYsAAD4JQAAAAAAACYAAAAIAAAAAYAAAAAAAAA="/>
              </a:ext>
            </a:extLst>
          </p:cNvSpPr>
          <p:nvPr>
            <p:ph sz="half" idx="2"/>
          </p:nvPr>
        </p:nvSpPr>
        <p:spPr>
          <a:xfrm>
            <a:off x="1791970" y="5367020"/>
            <a:ext cx="5486400" cy="8051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xKvew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AAAAAAAAAAA=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FE83F26-68D2-BDC9-9C50-9E9C711E6ACB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QAnUs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AAAAAAAAAAA=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MiB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AAAAAAAAAAA=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FE81398-D6D2-BDE5-9C50-20B05D1E6A75}" type="slidenum">
              <a:t/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_rels/slideMaster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/Relationships>
</file>

<file path=ppt/slideMasters/_rels/slideMaster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/Relationships>
</file>

<file path=ppt/slideMasters/_rels/slideMaster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/Relationships>
</file>

<file path=ppt/slideMasters/_rels/slideMaster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/Relationships>
</file>

<file path=ppt/slideMasters/_rels/slideMaster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/Relationships>
</file>

<file path=ppt/slideMasters/slideMaster1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A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A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A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/>
            <a:fld id="{3FE8785F-11D2-BD8E-9C50-E7DB361E6AB2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A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A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FE87511-5FD2-BD83-9C50-A9D63B1E6AFC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5146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9718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429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886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Masters/slideMaster2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FE8614D-03D2-BD97-9C50-F5C22F1E6AA0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FE82B79-37D2-BDDD-9C50-C188651E6A94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otherStyle>
  </p:txStyles>
</p:sldMaster>
</file>

<file path=ppt/slideMasters/slideMaster3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FE80009-47D2-BDF6-9C50-B1A34E1E6AE4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FE823CF-81D2-BDD5-9C50-77806D1E6A22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otherStyle>
  </p:txStyles>
</p:sldMaster>
</file>

<file path=ppt/slideMasters/slideMaster4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FE8071D-53D2-BDF1-9C50-A5A4491E6AF0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FE85B3D-73D2-BDAD-9C50-85F8151E6AD0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otherStyle>
  </p:txStyles>
</p:sldMaster>
</file>

<file path=ppt/slideMasters/slideMaster5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FE85698-D6D2-BDA0-9C50-20F5181E6A75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FE82779-37D2-BDD1-9C50-C184691E6A94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otherStyle>
  </p:txStyles>
</p:sldMaster>
</file>

<file path=ppt/slideMasters/slideMaster6.xml><?xml version="1.0" encoding="utf-8"?>
<p:sldMaster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 name="Default desig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sAEAAHA1AAC4CAAAEAAAACYAAAAIAAAA//////////8="/>
              </a:ext>
            </a:extLst>
          </p:cNvSpPr>
          <p:nvPr>
            <p:ph type="title"/>
          </p:nvPr>
        </p:nvSpPr>
        <p:spPr>
          <a:xfrm>
            <a:off x="457200" y="274320"/>
            <a:ext cx="82296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2AkAAHA1AACwJQAAEAAAACYAAAAIAAAA//////////8="/>
              </a:ext>
            </a:extLst>
          </p:cNvSpPr>
          <p:nvPr>
            <p:ph type="body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DQAgAAGycAAPAPAABZKQAAEAAAACYAAAAIAAAA//////////8="/>
              </a:ext>
            </a:extLst>
          </p:cNvSpPr>
          <p:nvPr>
            <p:ph type="dt" sz="quarter" idx="2"/>
          </p:nvPr>
        </p:nvSpPr>
        <p:spPr>
          <a:xfrm>
            <a:off x="457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/>
            <a:fld id="{3FE84441-0FD2-BDB2-9C50-F9E70A1E6AAC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EAb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A4EwAAGycAAAglAABZKQAAEAAAACYAAAAIAAAA//////////8="/>
              </a:ext>
            </a:extLst>
          </p:cNvSpPr>
          <p:nvPr>
            <p:ph type="ftr" sz="quarter" idx="3"/>
          </p:nvPr>
        </p:nvSpPr>
        <p:spPr>
          <a:xfrm>
            <a:off x="3124200" y="6356985"/>
            <a:ext cx="2895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/>
            </a:lvl1pPr>
          </a:lstStyle>
          <a:p>
            <a:pPr/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AAAAAD/fwAA/38AAAAAAAAJAAAABAAAAGUAcgAMAAAAEAAAAAAAAAAAAAAAAAAAAAAAAAAeAAAAaAAAAAAAAAAAAAAAAAAAAAAAAAAAAAAAECcAABAnAAAAAAAAAAAAAAAAAAAAAAAAAAAAAAAAAAAAAAAAAAAAABQAAAAAAAAAwMD/AAAAAABkAAAAMgAAAAAAAABkAAAAAAAAAH9/fwAKAAAAHwAAAFQAAAAAAAAFAAAAAQAAAAAAAAAAAAAAAAAAAAAAAAAAAAAAAAAAAAAAAAAAAAAAAn9/fwAAAAADzMzMAMDA/wB/f38AAAAAAAAAAAAAAAAAAAAAAAAAAAAhAAAAGAAAABQAAABQKAAAGycAAHA1AABZKQAAEAAAACYAAAAIAAAA//////////8="/>
              </a:ext>
            </a:extLst>
          </p:cNvSpPr>
          <p:nvPr>
            <p:ph type="sldNum" sz="quarter" idx="4"/>
          </p:nvPr>
        </p:nvSpPr>
        <p:spPr>
          <a:xfrm>
            <a:off x="6553200" y="6356985"/>
            <a:ext cx="213360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/>
            <a:fld id="{3FE82F79-37D2-BDD9-9C50-C18C611E6A94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spc="0" baseline="0">
          <a:solidFill>
            <a:schemeClr val="tx2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spc="0" baseline="0">
          <a:solidFill>
            <a:schemeClr val="tx1"/>
          </a:solidFill>
          <a:effectLst/>
          <a:latin typeface="Calibri" pitchFamily="2" charset="0"/>
          <a:ea typeface="Calibri" pitchFamily="2" charset="0"/>
          <a:cs typeface="Calibri" pitchFamily="2" charset="0"/>
        </a:defRPr>
      </a:lvl5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image" Target="../media/image16.png"/></Relationships>
</file>

<file path=ppt/slides/_rels/slide1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png"/></Relationships>
</file>

<file path=ppt/slides/_rels/slide3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png"/></Relationships>
</file>

<file path=ppt/slides/_rels/slide3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png"/></Relationships>
</file>

<file path=ppt/slides/_rels/slide3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png"/></Relationships>
</file>

<file path=ppt/slides/_rels/slide3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image" Target="../media/image4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5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image" Target="../media/image7.png"/></Relationships>
</file>

<file path=ppt/slides/slide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6gAw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A4BAAAGg0AAAg0AAAmFgAAAAAAACYAAAAIAAAAAAAAAAAAAAA="/>
              </a:ext>
            </a:extLst>
          </p:cNvSpPr>
          <p:nvPr>
            <p:ph type="ctrTitle"/>
          </p:nvPr>
        </p:nvSpPr>
        <p:spPr/>
        <p:txBody>
          <a:bodyPr/>
          <a:lstStyle/>
          <a:p>
            <a:pPr/>
            <a:r>
              <a:t>Arduino 2020 VHS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val="SMDATA_13_UUxSXh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MAskE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wCAAA6BcAANAvAACwIgAAAAAAACYAAAAIAAAAAAAAAAAAAAA="/>
              </a:ext>
            </a:extLst>
          </p:cNvSpPr>
          <p:nvPr>
            <p:ph type="subTitle" idx="1"/>
          </p:nvPr>
        </p:nvSpPr>
        <p:spPr/>
        <p:txBody>
          <a:bodyPr/>
          <a:lstStyle/>
          <a:p>
            <a:p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sakgM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z////8QBAAAgHAAAKAs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-31115" y="287020"/>
            <a:ext cx="4603115" cy="152654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3" name="Picture3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/f38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EhYAAMQBAAADQwAA4h8AAB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587750" y="287020"/>
            <a:ext cx="7305675" cy="489585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Picture2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Tv///9UOAADfIgAAfikAABAAAAAmAAAACAAAAP//////////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-113030" y="2411095"/>
            <a:ext cx="5781675" cy="43338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Q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RQMAAGcFAAAdMAAAIh0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31495" y="878205"/>
            <a:ext cx="7289800" cy="38576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MgwAAGoEAAAdMAAAvBs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982470" y="717550"/>
            <a:ext cx="5838825" cy="37909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AQAnUs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NBQAAvQUAAGo1AABJJwAAEAAAACYAAAAIAAAA//////////8="/>
              </a:ext>
            </a:extLst>
          </p:cNvSpPr>
          <p:nvPr/>
        </p:nvSpPr>
        <p:spPr>
          <a:xfrm>
            <a:off x="861695" y="932815"/>
            <a:ext cx="7821295" cy="5453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</a:p>
          <a:p>
            <a:pPr/>
          </a:p>
        </p:txBody>
      </p:sp>
      <p:sp>
        <p:nvSpPr>
          <p:cNvPr id="3" name="Textbox2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9BQAAXAwAAPg0AAAEHgAAAAAAACYAAAAIAAAA//////////8="/>
              </a:ext>
            </a:extLst>
          </p:cNvSpPr>
          <p:nvPr/>
        </p:nvSpPr>
        <p:spPr>
          <a:xfrm>
            <a:off x="932815" y="2009140"/>
            <a:ext cx="7677785" cy="287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/>
            <a:r>
              <a:rPr sz="4800"/>
              <a:t>PROGRAMMIERUNG</a:t>
            </a:r>
            <a:endParaRPr sz="4800"/>
          </a:p>
          <a:p>
            <a:pPr algn="ctr">
              <a:defRPr sz="4800"/>
            </a:pPr>
          </a:p>
          <a:p>
            <a:pPr algn="ctr">
              <a:defRPr sz="4800"/>
            </a:pPr>
          </a:p>
          <a:p>
            <a:pPr algn="ctr">
              <a:defRPr sz="8000"/>
            </a:pPr>
            <a:r>
              <a:rPr sz="3000"/>
              <a:t>( 50 - 50 )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LgYAAFwGAAAJMgAA9iU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004570" y="1033780"/>
            <a:ext cx="7129145" cy="513715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AgDgAA7gMAAJQpAAAuBgAAAAAAACYAAAAIAAAA//////////8="/>
              </a:ext>
            </a:extLst>
          </p:cNvSpPr>
          <p:nvPr/>
        </p:nvSpPr>
        <p:spPr>
          <a:xfrm>
            <a:off x="2296160" y="638810"/>
            <a:ext cx="446278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https://www.arduino.cc/en/Main/Software</a:t>
            </a:r>
          </a:p>
        </p:txBody>
      </p:sp>
      <p:sp>
        <p:nvSpPr>
          <p:cNvPr id="4" name="Textbox2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JIDAA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QDAAATicAAHIsAACOKQAAAAAAACYAAAAIAAAA//////////8="/>
              </a:ext>
            </a:extLst>
          </p:cNvSpPr>
          <p:nvPr/>
        </p:nvSpPr>
        <p:spPr>
          <a:xfrm>
            <a:off x="2042160" y="6389370"/>
            <a:ext cx="518287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https://www.arduino.cc/en/Tutorial/BuiltInExamples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2wQAAJ8GAAChLwAAdiA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789305" y="1076325"/>
            <a:ext cx="6953250" cy="42005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NAEAAEUJAAAtNwAAvhs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95580" y="1506855"/>
            <a:ext cx="8773795" cy="30029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UUxSXh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AsBAA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IAwAATAUAAOgtAAA8CQAAECAAACYAAAAIAAAA//////////8="/>
              </a:ext>
            </a:extLst>
          </p:cNvSpPr>
          <p:nvPr/>
        </p:nvSpPr>
        <p:spPr>
          <a:xfrm>
            <a:off x="574040" y="861060"/>
            <a:ext cx="6888480" cy="640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u="sng"/>
            </a:pPr>
            <a:r>
              <a:rPr sz="3600"/>
              <a:t>https://lab.open-roberta.org/</a:t>
            </a:r>
            <a:endParaRPr sz="3600"/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4gAAAHwOAABoOAAAMiQ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43510" y="2354580"/>
            <a:ext cx="9025890" cy="352933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vQUAAGEHAABXLwAAOSA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932815" y="1199515"/>
            <a:ext cx="6762750" cy="40386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LgEAAEcHAAAtNwAA/SE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91770" y="1183005"/>
            <a:ext cx="8777605" cy="434213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wIAAD/fwAA/38AAAAAAAAJAAAABAAAAAQAnUs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NBQAAvQUAAGo1AABJJwAAAAAAACYAAAAIAAAA//////////8="/>
              </a:ext>
            </a:extLst>
          </p:cNvSpPr>
          <p:nvPr/>
        </p:nvSpPr>
        <p:spPr>
          <a:xfrm>
            <a:off x="861695" y="932815"/>
            <a:ext cx="7821295" cy="5453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</a:p>
          <a:p>
            <a:pPr/>
          </a:p>
        </p:txBody>
      </p:sp>
      <p:sp>
        <p:nvSpPr>
          <p:cNvPr id="3" name="Textbox2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wI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wDAAAXAwAAI8vAAAEHgAAAAAAACYAAAAIAAAA//////////8="/>
              </a:ext>
            </a:extLst>
          </p:cNvSpPr>
          <p:nvPr/>
        </p:nvSpPr>
        <p:spPr>
          <a:xfrm>
            <a:off x="2062480" y="2009140"/>
            <a:ext cx="5668645" cy="287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rPr sz="8000"/>
              <a:t>HARDWARE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ZAA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1BAAAfQMAAOExAAC9BQAAAAAAACYAAAAIAAAA//////////8="/>
              </a:ext>
            </a:extLst>
          </p:cNvSpPr>
          <p:nvPr/>
        </p:nvSpPr>
        <p:spPr>
          <a:xfrm>
            <a:off x="765175" y="567055"/>
            <a:ext cx="734314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https://jira.iais.fraunhofer.de/wiki/display/ORInfo/Open+Roberta+Connector</a:t>
            </a:r>
          </a:p>
        </p:txBody>
      </p:sp>
      <p:pic>
        <p:nvPicPr>
          <p:cNvPr id="3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+QMAABAHAAClMwAAfik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45795" y="1148080"/>
            <a:ext cx="7749540" cy="55968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AQAnUs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NBQAAvQUAAGo1AABJJwAAEAAAACYAAAAIAAAA//////////8="/>
              </a:ext>
            </a:extLst>
          </p:cNvSpPr>
          <p:nvPr/>
        </p:nvSpPr>
        <p:spPr>
          <a:xfrm>
            <a:off x="861695" y="932815"/>
            <a:ext cx="7821295" cy="5453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</a:p>
          <a:p>
            <a:pPr/>
          </a:p>
        </p:txBody>
      </p:sp>
      <p:sp>
        <p:nvSpPr>
          <p:cNvPr id="3" name="Textbox2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BcAAAAUAAAAAAAAANwI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9BQAA8gcAAPg0AACaGQAAAAAAACYAAAAIAAAA//////////8="/>
              </a:ext>
            </a:extLst>
          </p:cNvSpPr>
          <p:nvPr/>
        </p:nvSpPr>
        <p:spPr>
          <a:xfrm>
            <a:off x="932815" y="1291590"/>
            <a:ext cx="7677785" cy="2870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ctr">
              <a:defRPr sz="4800"/>
            </a:pPr>
          </a:p>
          <a:p>
            <a:pPr algn="ctr">
              <a:defRPr sz="4800"/>
            </a:pPr>
          </a:p>
          <a:p>
            <a:pPr algn="ctr">
              <a:defRPr sz="4800"/>
            </a:pPr>
            <a:r>
              <a:t>Hardware + Software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B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CKEgAAhhM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2889885" cy="304990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1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QAwAA8BMAAOo0AAAgLAAAAAAAACYAAAAIAAAA//////////8="/>
              </a:ext>
            </a:extLst>
          </p:cNvSpPr>
          <p:nvPr/>
        </p:nvSpPr>
        <p:spPr>
          <a:xfrm>
            <a:off x="538480" y="3241040"/>
            <a:ext cx="8063230" cy="39319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// the setup function runs once when you press reset or power the board</a:t>
            </a:r>
            <a:br/>
            <a:r>
              <a:t>void setup() {</a:t>
            </a:r>
            <a:br/>
            <a:r>
              <a:t>  // initialize digital pin LED_BUILTIN as an output.</a:t>
            </a:r>
            <a:br/>
            <a:r>
              <a:t>  pinMode(LED_BUILTIN, OUTPUT);</a:t>
            </a:r>
            <a:br/>
            <a:r>
              <a:t>}</a:t>
            </a:r>
            <a:br/>
            <a:br/>
            <a:r>
              <a:t>// the loop function runs over and over again forever</a:t>
            </a:r>
            <a:br/>
            <a:r>
              <a:t>void loop() {</a:t>
            </a:r>
            <a:br/>
            <a:r>
              <a:t>  digitalWrite(LED_BUILTIN, HIGH);   // turn the LED on (HIGH is the voltage level)</a:t>
            </a:r>
            <a:br/>
            <a:r>
              <a:t>  delay(1000);                       // wait for a second</a:t>
            </a:r>
            <a:br/>
            <a:r>
              <a:t>  digitalWrite(LED_BUILTIN, LOW);    // turn the LED off by making the voltage LOW</a:t>
            </a:r>
            <a:br/>
            <a:r>
              <a:t>  delay(1000);                       // wait for a second</a:t>
            </a:r>
            <a:br/>
            <a:r>
              <a:t>}</a:t>
            </a:r>
            <a:br/>
          </a:p>
        </p:txBody>
      </p:sp>
      <p:pic>
        <p:nvPicPr>
          <p:cNvPr id="4" name="Picture2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oRUAAJwBAACJNAAAZhEAAAAAAAAmAAAACAAAAP//////////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515995" y="261620"/>
            <a:ext cx="5024120" cy="256667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LIDAABXPQAAtyI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600710"/>
            <a:ext cx="9847580" cy="504253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xAMAAOcDAADhMQAAbiI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12140" y="634365"/>
            <a:ext cx="7496175" cy="49625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Cy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AEOAAAcCY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8982075" cy="61245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MgMAADMDAADcOgAAWB8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" y="520065"/>
            <a:ext cx="9048750" cy="45751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CsNQAAfCk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8601075" cy="66198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SwYAAGoEAAClMwAA7SY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022985" y="717550"/>
            <a:ext cx="7372350" cy="56102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tgkAAKYCAADoMQAA0CM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578610" y="430530"/>
            <a:ext cx="6534150" cy="53911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NQIAAAMNwAAGSM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435100"/>
            <a:ext cx="8824595" cy="42703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DEAQAAxAEAADQzAABQIwAAAAAAACYAAAAIAAAA//////////8="/>
              </a:ext>
            </a:extLst>
          </p:cNvSpPr>
          <p:nvPr/>
        </p:nvSpPr>
        <p:spPr>
          <a:xfrm>
            <a:off x="287020" y="287020"/>
            <a:ext cx="8036560" cy="54533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1200"/>
            </a:pPr>
            <a:r>
              <a:t>int light = 0; // store the current light value</a:t>
            </a:r>
          </a:p>
          <a:p>
            <a:pPr>
              <a:defRPr sz="1200"/>
            </a:pPr>
          </a:p>
          <a:p>
            <a:pPr>
              <a:defRPr sz="1200"/>
            </a:pPr>
            <a:r>
              <a:t>void setup() {</a:t>
            </a:r>
          </a:p>
          <a:p>
            <a:pPr>
              <a:defRPr sz="1200"/>
            </a:pPr>
            <a:r>
              <a:t>    // put your setup code here, to run once:</a:t>
            </a:r>
          </a:p>
          <a:p>
            <a:pPr>
              <a:defRPr sz="1200"/>
            </a:pPr>
            <a:r>
              <a:t>    Serial.begin(9600); //configure serial to talk to computer</a:t>
            </a:r>
          </a:p>
          <a:p>
            <a:pPr>
              <a:defRPr sz="1200"/>
            </a:pPr>
            <a:r>
              <a:t>    pinMode(13, OUTPUT); // configure digital pin 13 as an output</a:t>
            </a:r>
          </a:p>
          <a:p>
            <a:pPr>
              <a:defRPr sz="1200"/>
            </a:pPr>
            <a:r>
              <a:t>    pinMode(12, OUTPUT); // configure digital pin 12 as an output</a:t>
            </a:r>
          </a:p>
          <a:p>
            <a:pPr>
              <a:defRPr sz="1200"/>
            </a:pPr>
            <a:r>
              <a:t>}</a:t>
            </a:r>
          </a:p>
          <a:p>
            <a:pPr>
              <a:defRPr sz="1200"/>
            </a:pPr>
          </a:p>
          <a:p>
            <a:pPr>
              <a:defRPr sz="1200"/>
            </a:pPr>
            <a:r>
              <a:t>void loop() {</a:t>
            </a:r>
          </a:p>
          <a:p>
            <a:pPr>
              <a:defRPr sz="1200"/>
            </a:pPr>
            <a:r>
              <a:t>    // put your main code here, to run repeatedly:</a:t>
            </a:r>
          </a:p>
          <a:p>
            <a:pPr>
              <a:defRPr sz="1200"/>
            </a:pPr>
            <a:r>
              <a:t>    light = analogRead(A0); // read and save value from PR</a:t>
            </a:r>
          </a:p>
          <a:p>
            <a:pPr>
              <a:defRPr sz="1200"/>
            </a:pPr>
            <a:r>
              <a:t>    </a:t>
            </a:r>
          </a:p>
          <a:p>
            <a:pPr>
              <a:defRPr sz="1200"/>
            </a:pPr>
            <a:r>
              <a:t>    Serial.println(light); // print current light value</a:t>
            </a:r>
          </a:p>
          <a:p>
            <a:pPr>
              <a:defRPr sz="1200"/>
            </a:pPr>
            <a:r>
              <a:t> </a:t>
            </a:r>
          </a:p>
          <a:p>
            <a:pPr>
              <a:defRPr sz="1200"/>
            </a:pPr>
            <a:r>
              <a:t>    if(light &gt; 450) { // If it is bright...</a:t>
            </a:r>
          </a:p>
          <a:p>
            <a:pPr>
              <a:defRPr sz="1200"/>
            </a:pPr>
            <a:r>
              <a:t>        Serial.println("It is quite light!");</a:t>
            </a:r>
          </a:p>
          <a:p>
            <a:pPr>
              <a:defRPr sz="1200"/>
            </a:pPr>
            <a:r>
              <a:t>        digitalWrite(13,LOW); //turn left LED off</a:t>
            </a:r>
          </a:p>
          <a:p>
            <a:pPr>
              <a:defRPr sz="1200"/>
            </a:pPr>
            <a:r>
              <a:t>        digitalWrite(12,LOW); // turn right LED off</a:t>
            </a:r>
          </a:p>
          <a:p>
            <a:pPr>
              <a:defRPr sz="1200"/>
            </a:pPr>
            <a:r>
              <a:t>    }</a:t>
            </a:r>
          </a:p>
          <a:p>
            <a:pPr>
              <a:defRPr sz="1200"/>
            </a:pPr>
            <a:r>
              <a:t>    else if(light &gt; 229 &amp;&amp; light &lt; 451) { // If it is average light...</a:t>
            </a:r>
          </a:p>
          <a:p>
            <a:pPr>
              <a:defRPr sz="1200"/>
            </a:pPr>
            <a:r>
              <a:t>        Serial.println("It is average light!");</a:t>
            </a:r>
          </a:p>
          <a:p>
            <a:pPr>
              <a:defRPr sz="1200"/>
            </a:pPr>
            <a:r>
              <a:t>       digitalWrite(13, HIGH); // turn left LED on</a:t>
            </a:r>
          </a:p>
          <a:p>
            <a:pPr>
              <a:defRPr sz="1200"/>
            </a:pPr>
            <a:r>
              <a:t>       digitalWrite(12,LOW);  // turn right LED off</a:t>
            </a:r>
          </a:p>
          <a:p>
            <a:pPr>
              <a:defRPr sz="1200"/>
            </a:pPr>
            <a:r>
              <a:t>    }</a:t>
            </a:r>
          </a:p>
          <a:p>
            <a:pPr>
              <a:defRPr sz="1200"/>
            </a:pPr>
            <a:r>
              <a:t>    else { // If it's dark...</a:t>
            </a:r>
          </a:p>
          <a:p>
            <a:pPr>
              <a:defRPr sz="1200"/>
            </a:pPr>
            <a:r>
              <a:t>        Serial.println("It is pretty dark!");</a:t>
            </a:r>
          </a:p>
          <a:p>
            <a:pPr>
              <a:defRPr sz="1200"/>
            </a:pPr>
            <a:r>
              <a:t>        digitalWrite(13,HIGH); // Turn left LED on</a:t>
            </a:r>
          </a:p>
          <a:p>
            <a:pPr>
              <a:defRPr sz="1200"/>
            </a:pPr>
            <a:r>
              <a:t>        digitalWrite(12,HIGH); // Turn right LED on</a:t>
            </a:r>
          </a:p>
          <a:p>
            <a:pPr>
              <a:defRPr sz="1200"/>
            </a:pPr>
            <a:r>
              <a:t>    }</a:t>
            </a:r>
          </a:p>
          <a:p>
            <a:pPr>
              <a:defRPr sz="1200"/>
            </a:pPr>
            <a:r>
              <a:t>    delay(1000); // don't spam the computer!</a:t>
            </a:r>
          </a:p>
          <a:p>
            <a:pPr>
              <a:defRPr sz="1200"/>
            </a:pPr>
            <a:r>
              <a:t>}</a:t>
            </a:r>
          </a:p>
          <a:p>
            <a:pPr>
              <a:defRPr sz="1200"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TAUAAMQBAABNMQAA+SY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" y="287020"/>
            <a:ext cx="7153275" cy="60483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AdTAAAESs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12249150" cy="68770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UUxSXhMAAAAlAAAAEgAAAE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NwI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6CwAAGRIAADQzAAApFwAAACAAACYAAAAIAAAA//////////8="/>
              </a:ext>
            </a:extLst>
          </p:cNvSpPr>
          <p:nvPr/>
        </p:nvSpPr>
        <p:spPr>
          <a:xfrm>
            <a:off x="1865630" y="2941955"/>
            <a:ext cx="6457950" cy="8229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rPr sz="4800"/>
              <a:t>your turn !!!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BjDgAA+BMAANcpAAA4FgAAAAAAACYAAAAIAAAA//////////8="/>
              </a:ext>
            </a:extLst>
          </p:cNvSpPr>
          <p:nvPr/>
        </p:nvSpPr>
        <p:spPr>
          <a:xfrm>
            <a:off x="2338705" y="3246120"/>
            <a:ext cx="446278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https://pimylifeup.com/arduino-light-sensor/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1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C0AAAAIwYAALw2AABjCAAAAAAAACYAAAAIAAAA//////////8="/>
              </a:ext>
            </a:extLst>
          </p:cNvSpPr>
          <p:nvPr/>
        </p:nvSpPr>
        <p:spPr>
          <a:xfrm>
            <a:off x="114300" y="997585"/>
            <a:ext cx="878332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https://create.arduino.cc/projecthub/tarantula3/using-an-ldr-sensor-with-arduino-807b1c</a:t>
            </a:r>
          </a:p>
        </p:txBody>
      </p:sp>
      <p:sp>
        <p:nvSpPr>
          <p:cNvPr id="3" name="Textbox2"/>
          <p:cNvSpPr txBox="1">
            <a:extLst>
              <a:ext uri="smNativeData">
                <pr:smNativeData xmlns:pr="smNativeData" val="SMDATA_13_UUxSXh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MAAAAEAAAAAAAAAAAAAAAAAAAAAAAAAAeAAAAaAAAAAAAAAAAAAAAAAAAAAAAAAAAAAAAECcAABAnAAAAAAAAAAAAAAAAAAAAAAAAAAAAAAAAAAAAAAAAAAAAABQAAAAAAAAAwMD/AAAAAABkAAAAMgAAAAAAAABkAAAAAAAAAH9/fwAKAAAAHwAAAFQAAAC74OMF////AQAAAAAAAAAAAAAAAAAAAAAAAAAAAAAAAAAAAAAAAAAAAAAAAn9/fwCAgIADzMzMAMDA/wB/f38AAAAAAAAAAAAAAAAAAAAAAAAAAAAhAAAAGAAAABQAAAA3AQAAqhUAAFAjAACaGQAAAAAAACYAAAAIAAAA//////////8="/>
              </a:ext>
            </a:extLst>
          </p:cNvSpPr>
          <p:nvPr/>
        </p:nvSpPr>
        <p:spPr>
          <a:xfrm>
            <a:off x="197485" y="3521710"/>
            <a:ext cx="5542915" cy="640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https://highvoltages.co/tutorial/arduino-tutorial/traffic-signal-using-arduino-and-ultrasonic-sensor/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FwMAAIgDAABeNAAAoSY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02285" y="574040"/>
            <a:ext cx="8010525" cy="57054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1"/>
          <p:cNvPicPr>
            <a:picLocks noChangeAspect="1"/>
            <a:extLst>
              <a:ext uri="smNativeData">
                <pr:smNativeData xmlns:pr="smNativeData" val="SMDATA_15_UUxSXhMAAAAlAAAAEQAAAC0A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BkAGU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EAcAAFMBAABSMgAA+yg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148080" y="215265"/>
            <a:ext cx="7031990" cy="644652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iAMAAAIEAADPNAAAZyY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74040" y="651510"/>
            <a:ext cx="8010525" cy="55911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L46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rggAAIEHAAAdMAAARyM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410970" y="1219835"/>
            <a:ext cx="6410325" cy="45148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DovsXIvl/JPw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FwMAAOIAAACmNAAALio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02285" y="143510"/>
            <a:ext cx="8056245" cy="671322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wwAAAMMAAABdMgAA9iU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" y="123825"/>
            <a:ext cx="8063230" cy="604710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BADv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TAUAAFMBAABTMwAA/CkAAA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" y="215265"/>
            <a:ext cx="7482205" cy="660971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p14="http://schemas.microsoft.com/office/powerpoint/2010/main" xmlns:r="http://schemas.openxmlformats.org/officeDocument/2006/relationships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1"/>
          <p:cNvPicPr>
            <a:picLocks noChangeAspect="1"/>
            <a:extLst>
              <a:ext uri="smNativeData">
                <pr:smNativeData xmlns:pr="smNativeData" val="SMDATA_15_UUxSXh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EA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vYTpsDAAAABAAAAAAAAAAAAAAAAAAAAAAAAAAHgAAAGgAAAAAAAAAAAAAAAAAAAAAAAAAAAAAABAnAAAQJwAAAAAAAAAAAAAAAAAAAAAAAAAAAAAAAAAAAAAAAAAAAAAUAAAAAAAAAMDA/wAAAAAAZAAAADIAAAAAAAAAZAAAAAAAAAB/f38ACgAAAB8AAABUAAAAu+DjBf///wEAAAAAAAAAAAAAAAAAAAAAAAAAAAAAAAAAAAAAAAAAAAAAAAJ/f38AgICAA8zMzADAwP8Af39/AAAAAAAAAAAAAAAAAP///wAAAAAAIQAAABgAAAAUAAAA4QEAAAAAAADaNQAA1SoAABAAAAAmAAAACAAAAP//////////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305435" y="0"/>
            <a:ext cx="8448675" cy="69627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SimSun"/>
        <a:cs typeface="Times New Roman"/>
      </a:majorFont>
      <a:minorFont>
        <a:latin typeface="Calibri"/>
        <a:ea typeface="SimSun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Calibri"/>
        <a:cs typeface="Calibri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rao003new</cp:lastModifiedBy>
  <cp:revision>0</cp:revision>
  <dcterms:created xsi:type="dcterms:W3CDTF">2020-02-23T07:57:50Z</dcterms:created>
  <dcterms:modified xsi:type="dcterms:W3CDTF">2020-02-23T09:56:33Z</dcterms:modified>
</cp:coreProperties>
</file>